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j29NMUaAgeqSwanC0riah+jcOr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5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5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5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FE2F3"/>
            </a:gs>
            <a:gs pos="100000">
              <a:srgbClr val="6E9CE7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26443" l="0" r="0" t="0"/>
          <a:stretch/>
        </p:blipFill>
        <p:spPr>
          <a:xfrm>
            <a:off x="0" y="592063"/>
            <a:ext cx="12192000" cy="483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2024-09-09T14:42:54Z</dcterms:created>
  <dc:creator>Кравцов Лёша</dc:creator>
</cp:coreProperties>
</file>